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8100" y="6316122"/>
            <a:ext cx="749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0" b="0">
                <a:solidFill>
                  <a:srgbClr val="C00000"/>
                </a:solidFill>
              </a:defRPr>
            </a:lvl1pPr>
          </a:lstStyle>
          <a:p>
            <a:fld id="{846ACD2E-9B72-428F-A75D-E7F391CD586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166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8100" y="6316122"/>
            <a:ext cx="749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0" b="0">
                <a:solidFill>
                  <a:srgbClr val="262746"/>
                </a:solidFill>
              </a:defRPr>
            </a:lvl1pPr>
          </a:lstStyle>
          <a:p>
            <a:fld id="{846ACD2E-9B72-428F-A75D-E7F391CD5864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3" name="Imagen 2" descr="Un letrero de color negro&#10;&#10;Descripción generada automáticamente con confianza media">
            <a:extLst>
              <a:ext uri="{FF2B5EF4-FFF2-40B4-BE49-F238E27FC236}">
                <a16:creationId xmlns:a16="http://schemas.microsoft.com/office/drawing/2014/main" id="{53E02D0B-6644-54EB-B079-E4D135FC94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06" y="125061"/>
            <a:ext cx="1833397" cy="73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19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6">
            <a:extLst>
              <a:ext uri="{FF2B5EF4-FFF2-40B4-BE49-F238E27FC236}">
                <a16:creationId xmlns:a16="http://schemas.microsoft.com/office/drawing/2014/main" id="{4813EBB4-7D60-E9D7-15E2-F775AEA974F5}"/>
              </a:ext>
            </a:extLst>
          </p:cNvPr>
          <p:cNvSpPr txBox="1">
            <a:spLocks/>
          </p:cNvSpPr>
          <p:nvPr/>
        </p:nvSpPr>
        <p:spPr>
          <a:xfrm>
            <a:off x="125184" y="6352622"/>
            <a:ext cx="574923" cy="3385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700" b="0" kern="1200">
                <a:solidFill>
                  <a:srgbClr val="227A3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3A5417A-A312-47CA-8689-43CA8D76CDA0}" type="slidenum">
              <a:rPr lang="es-ES" b="1" smtClean="0">
                <a:solidFill>
                  <a:srgbClr val="262746"/>
                </a:solidFill>
              </a:rPr>
              <a:pPr/>
              <a:t>1</a:t>
            </a:fld>
            <a:endParaRPr lang="es-ES" b="1" dirty="0">
              <a:solidFill>
                <a:srgbClr val="262746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8E44C15-5CA9-C7E7-0DDA-4252752FAC17}"/>
              </a:ext>
            </a:extLst>
          </p:cNvPr>
          <p:cNvSpPr txBox="1"/>
          <p:nvPr/>
        </p:nvSpPr>
        <p:spPr>
          <a:xfrm>
            <a:off x="1016759" y="1576350"/>
            <a:ext cx="10481480" cy="16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905" lvl="0" algn="just">
              <a:lnSpc>
                <a:spcPct val="107000"/>
              </a:lnSpc>
              <a:spcAft>
                <a:spcPts val="400"/>
              </a:spcAft>
            </a:pPr>
            <a:r>
              <a:rPr lang="es-ES" sz="17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Texto inicial</a:t>
            </a:r>
          </a:p>
          <a:p>
            <a:pPr marL="342900" marR="1905" lvl="0" indent="-342900" algn="just">
              <a:lnSpc>
                <a:spcPct val="107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7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Punto primero</a:t>
            </a:r>
          </a:p>
          <a:p>
            <a:pPr marL="342900" marR="1905" lvl="0" indent="-342900" algn="just">
              <a:lnSpc>
                <a:spcPct val="107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7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Punto segundo</a:t>
            </a:r>
          </a:p>
          <a:p>
            <a:pPr marL="342900" marR="1905" lvl="0" indent="-342900" algn="just">
              <a:lnSpc>
                <a:spcPct val="107000"/>
              </a:lnSpc>
              <a:spcAft>
                <a:spcPts val="400"/>
              </a:spcAft>
              <a:buFont typeface="+mj-lt"/>
              <a:buAutoNum type="arabicPeriod"/>
            </a:pPr>
            <a:endParaRPr lang="es-ES" sz="1700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1905" lvl="0" algn="just">
              <a:lnSpc>
                <a:spcPct val="107000"/>
              </a:lnSpc>
              <a:spcAft>
                <a:spcPts val="400"/>
              </a:spcAft>
            </a:pPr>
            <a:r>
              <a:rPr lang="es-ES" sz="17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Segundo apartado de texto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2DA7685-9FFB-BFA9-A396-C146760E0833}"/>
              </a:ext>
            </a:extLst>
          </p:cNvPr>
          <p:cNvSpPr txBox="1"/>
          <p:nvPr/>
        </p:nvSpPr>
        <p:spPr>
          <a:xfrm>
            <a:off x="1016758" y="1064654"/>
            <a:ext cx="10481481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1905" indent="-6350" algn="just">
              <a:lnSpc>
                <a:spcPct val="107000"/>
              </a:lnSpc>
              <a:spcAft>
                <a:spcPts val="25"/>
              </a:spcAft>
            </a:pPr>
            <a:r>
              <a:rPr lang="es-ES" sz="2200" b="1" kern="100" dirty="0">
                <a:solidFill>
                  <a:srgbClr val="26274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ENCABEZADO</a:t>
            </a:r>
            <a:endParaRPr lang="es-ES" sz="2200" kern="100" dirty="0">
              <a:solidFill>
                <a:srgbClr val="262746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81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12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1_Tema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MIGUEL ANGEL CAMPANO LABORDA</dc:creator>
  <cp:lastModifiedBy>MIGUEL ANGEL CAMPANO LABORDA</cp:lastModifiedBy>
  <cp:revision>12</cp:revision>
  <dcterms:created xsi:type="dcterms:W3CDTF">2024-07-09T14:54:31Z</dcterms:created>
  <dcterms:modified xsi:type="dcterms:W3CDTF">2026-03-05T19:08:05Z</dcterms:modified>
</cp:coreProperties>
</file>